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7B0F-9A5A-4674-AD0F-254EAF716AD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0467-AE01-4DA4-8A71-660AF1CFE37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hN5Zm7Cc4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a-national-guar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58200" cy="5638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a-national-guar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27245" cy="5618163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-national-guar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419600" cy="61957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Helping veterans and Iowans with </a:t>
            </a:r>
            <a:r>
              <a:rPr lang="en-US" dirty="0" smtClean="0">
                <a:hlinkClick r:id="rId2"/>
              </a:rPr>
              <a:t>disabilities VOTE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Hon. Paul pate</a:t>
            </a:r>
            <a:br>
              <a:rPr lang="en-US" dirty="0" smtClean="0"/>
            </a:br>
            <a:r>
              <a:rPr lang="en-US" dirty="0" smtClean="0"/>
              <a:t>Iowa secretary of state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Helping veterans and Iowans with disabilities VOTE  Hon. Paul pate Iowa secretary of state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Dodd</dc:creator>
  <cp:lastModifiedBy>Dodd</cp:lastModifiedBy>
  <cp:revision>2</cp:revision>
  <dcterms:created xsi:type="dcterms:W3CDTF">2018-05-20T16:31:42Z</dcterms:created>
  <dcterms:modified xsi:type="dcterms:W3CDTF">2018-05-20T16:46:12Z</dcterms:modified>
</cp:coreProperties>
</file>